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D5456-FCBF-4C61-8996-7891391029D7}" type="datetimeFigureOut">
              <a:rPr lang="es-ES" smtClean="0"/>
              <a:t>28/02/2011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3A6F74-ADAD-48F8-BA18-260A7C0F472D}"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63A6F74-ADAD-48F8-BA18-260A7C0F472D}" type="slidenum">
              <a:rPr lang="es-ES" smtClean="0"/>
              <a:t>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02C11-0B8C-4ED9-97C9-DE9197F36281}" type="datetimeFigureOut">
              <a:rPr lang="es-ES" smtClean="0"/>
              <a:pPr/>
              <a:t>28/02/2011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ED029E5-63FE-4762-987E-62AA9097A15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02C11-0B8C-4ED9-97C9-DE9197F36281}" type="datetimeFigureOut">
              <a:rPr lang="es-ES" smtClean="0"/>
              <a:pPr/>
              <a:t>28/02/2011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029E5-63FE-4762-987E-62AA9097A15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EN LOS CONSIDERANDOS</a:t>
            </a:r>
            <a:endParaRPr lang="es-ES" dirty="0"/>
          </a:p>
        </p:txBody>
      </p:sp>
      <p:sp>
        <p:nvSpPr>
          <p:cNvPr id="5" name="4 Marcador de contenido"/>
          <p:cNvSpPr>
            <a:spLocks noGrp="1"/>
          </p:cNvSpPr>
          <p:nvPr>
            <p:ph idx="1"/>
          </p:nvPr>
        </p:nvSpPr>
        <p:spPr/>
        <p:txBody>
          <a:bodyPr>
            <a:normAutofit lnSpcReduction="10000"/>
          </a:bodyPr>
          <a:lstStyle/>
          <a:p>
            <a:r>
              <a:rPr lang="es-ES" sz="4400" dirty="0"/>
              <a:t>Que en el Proyecto Educativo Institucional (PEI) y los planes de estudio de los programas académicos de Pregrado se </a:t>
            </a:r>
            <a:r>
              <a:rPr lang="es-ES" sz="4400" dirty="0" smtClean="0"/>
              <a:t>incluyó la </a:t>
            </a:r>
            <a:r>
              <a:rPr lang="es-ES" sz="4400" dirty="0"/>
              <a:t>práctica profesional como una actividad académica obligatoria para los estudiantes.</a:t>
            </a:r>
          </a:p>
          <a:p>
            <a:pPr>
              <a:buNone/>
            </a:pPr>
            <a:endParaRPr lang="es-ES" dirty="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LOS CONSIDERANDOS</a:t>
            </a:r>
            <a:endParaRPr lang="es-ES" dirty="0"/>
          </a:p>
        </p:txBody>
      </p:sp>
      <p:sp>
        <p:nvSpPr>
          <p:cNvPr id="3" name="2 Marcador de contenido"/>
          <p:cNvSpPr>
            <a:spLocks noGrp="1"/>
          </p:cNvSpPr>
          <p:nvPr>
            <p:ph idx="1"/>
          </p:nvPr>
        </p:nvSpPr>
        <p:spPr/>
        <p:txBody>
          <a:bodyPr>
            <a:noAutofit/>
          </a:bodyPr>
          <a:lstStyle/>
          <a:p>
            <a:r>
              <a:rPr lang="es-ES" sz="4400" dirty="0"/>
              <a:t>Que la práctica profesional es la herramienta que permite a los estudiantes universitarios interactuar de manera directa con la sociedad y sus organizaciones públicas y privadas.</a:t>
            </a:r>
          </a:p>
          <a:p>
            <a:endParaRPr lang="es-E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LOS CONSIDERANDOS</a:t>
            </a:r>
            <a:endParaRPr lang="es-ES" dirty="0"/>
          </a:p>
        </p:txBody>
      </p:sp>
      <p:sp>
        <p:nvSpPr>
          <p:cNvPr id="3" name="2 Marcador de contenido"/>
          <p:cNvSpPr>
            <a:spLocks noGrp="1"/>
          </p:cNvSpPr>
          <p:nvPr>
            <p:ph idx="1"/>
          </p:nvPr>
        </p:nvSpPr>
        <p:spPr/>
        <p:txBody>
          <a:bodyPr>
            <a:normAutofit lnSpcReduction="10000"/>
          </a:bodyPr>
          <a:lstStyle/>
          <a:p>
            <a:r>
              <a:rPr lang="es-ES" sz="4400" dirty="0" smtClean="0"/>
              <a:t>Que la práctica profesional es el mecanismo mas expedito para acercar a la Universidad del Magdalena a las organizaciones de la región y para posibilitar la vinculación laboral de los futuros egresados.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ARTÍCULO 2. PRÁCTICA PROFESIONAL</a:t>
            </a:r>
            <a:endParaRPr lang="es-ES" dirty="0"/>
          </a:p>
        </p:txBody>
      </p:sp>
      <p:sp>
        <p:nvSpPr>
          <p:cNvPr id="3" name="2 Marcador de contenido"/>
          <p:cNvSpPr>
            <a:spLocks noGrp="1"/>
          </p:cNvSpPr>
          <p:nvPr>
            <p:ph idx="1"/>
          </p:nvPr>
        </p:nvSpPr>
        <p:spPr/>
        <p:txBody>
          <a:bodyPr>
            <a:normAutofit fontScale="62500" lnSpcReduction="20000"/>
          </a:bodyPr>
          <a:lstStyle/>
          <a:p>
            <a:pPr>
              <a:buNone/>
            </a:pPr>
            <a:r>
              <a:rPr lang="es-ES" sz="4400" dirty="0"/>
              <a:t>La práctica profesional forma parte integral del currículo de </a:t>
            </a:r>
            <a:r>
              <a:rPr lang="es-ES" sz="4400" dirty="0" smtClean="0"/>
              <a:t>pregrado. </a:t>
            </a:r>
            <a:r>
              <a:rPr lang="es-ES" sz="4400" dirty="0"/>
              <a:t>Su realización es obligatoria y está debidamente regulada por políticas, reglamentos, procesos y procedimientos previamente conocidos por los estudiantes y por las organizaciones que concurren para el desarrollo de la actividad a la Dirección de Prácticas Profesionales.</a:t>
            </a:r>
            <a:r>
              <a:rPr lang="es-ES" sz="4400" dirty="0">
                <a:solidFill>
                  <a:srgbClr val="FF0000"/>
                </a:solidFill>
              </a:rPr>
              <a:t> El objetivo primordia</a:t>
            </a:r>
            <a:r>
              <a:rPr lang="es-ES" sz="4400" dirty="0"/>
              <a:t>l de la práctica es que el estudiante </a:t>
            </a:r>
            <a:r>
              <a:rPr lang="es-ES" sz="4400" dirty="0">
                <a:solidFill>
                  <a:srgbClr val="FF0000"/>
                </a:solidFill>
              </a:rPr>
              <a:t>aplique</a:t>
            </a:r>
            <a:r>
              <a:rPr lang="es-ES" sz="4400" dirty="0"/>
              <a:t> a la realidad organizacional los conocimientos, habilidades y destrezas aprendidas a lo largo de su formación profesional.</a:t>
            </a:r>
            <a:endParaRPr lang="es-ES" sz="4400"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ARTÍCULO 4. </a:t>
            </a:r>
            <a:endParaRPr lang="es-ES" dirty="0"/>
          </a:p>
        </p:txBody>
      </p:sp>
      <p:sp>
        <p:nvSpPr>
          <p:cNvPr id="3" name="2 Marcador de contenido"/>
          <p:cNvSpPr>
            <a:spLocks noGrp="1"/>
          </p:cNvSpPr>
          <p:nvPr>
            <p:ph idx="1"/>
          </p:nvPr>
        </p:nvSpPr>
        <p:spPr/>
        <p:txBody>
          <a:bodyPr>
            <a:normAutofit fontScale="92500" lnSpcReduction="20000"/>
          </a:bodyPr>
          <a:lstStyle/>
          <a:p>
            <a:r>
              <a:rPr lang="es-ES" b="1" dirty="0"/>
              <a:t>La DIRECCIÓN DE PRACTICAS PROFESIONALES</a:t>
            </a:r>
            <a:r>
              <a:rPr lang="es-ES" dirty="0"/>
              <a:t> es la encargada de administrar el proceso de ubicación de los alumnos en una cualquiera de las modalidades de práctica establecidas en el presente reglamento. Dentro de su tarea de ubicar los alumnos, este Departamento definirá las ciudades, organizaciones y áreas que juzgue convenientes, teniendo como criterio central el aseguramiento de una práctica personal y profesionalmente formativa para cada estudiante.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ARTÍCULO 6. </a:t>
            </a:r>
            <a:endParaRPr lang="es-ES" dirty="0"/>
          </a:p>
        </p:txBody>
      </p:sp>
      <p:sp>
        <p:nvSpPr>
          <p:cNvPr id="3" name="2 Marcador de contenido"/>
          <p:cNvSpPr>
            <a:spLocks noGrp="1"/>
          </p:cNvSpPr>
          <p:nvPr>
            <p:ph idx="1"/>
          </p:nvPr>
        </p:nvSpPr>
        <p:spPr/>
        <p:txBody>
          <a:bodyPr>
            <a:normAutofit fontScale="92500" lnSpcReduction="20000"/>
          </a:bodyPr>
          <a:lstStyle/>
          <a:p>
            <a:r>
              <a:rPr lang="es-ES" b="1" dirty="0"/>
              <a:t>PRACTICA PROFESIONAL COMO REQUISITO DE GRADO Y SEMESTRE ACADÉMICO</a:t>
            </a:r>
            <a:r>
              <a:rPr lang="es-ES" dirty="0"/>
              <a:t> Los estudiantes de la Universidad del Magdalena para recibir cualquiera de los títulos de pregrado expedidos por la Universidad del Magdalena, deberán haber realizado satisfactoriamente las prácticas profesionales establecidas por el Consejo Académico. Con </a:t>
            </a:r>
            <a:r>
              <a:rPr lang="es-ES" dirty="0">
                <a:solidFill>
                  <a:srgbClr val="FF0000"/>
                </a:solidFill>
              </a:rPr>
              <a:t>duración de un semestre académico de 6 meses. </a:t>
            </a:r>
            <a:r>
              <a:rPr lang="es-ES" dirty="0"/>
              <a:t>El estudiante podrá elegir cualquiera de las modalidades de práctica profesional establecidas en el presente reglamento</a:t>
            </a:r>
            <a:r>
              <a:rPr lang="es-ES" dirty="0" smtClean="0"/>
              <a:t>.</a:t>
            </a:r>
            <a:r>
              <a:rPr lang="es-ES" dirty="0"/>
              <a:t> </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ARTÍCULO 9. </a:t>
            </a:r>
            <a:endParaRPr lang="es-ES" dirty="0"/>
          </a:p>
        </p:txBody>
      </p:sp>
      <p:sp>
        <p:nvSpPr>
          <p:cNvPr id="3" name="2 Marcador de contenido"/>
          <p:cNvSpPr>
            <a:spLocks noGrp="1"/>
          </p:cNvSpPr>
          <p:nvPr>
            <p:ph idx="1"/>
          </p:nvPr>
        </p:nvSpPr>
        <p:spPr/>
        <p:txBody>
          <a:bodyPr>
            <a:normAutofit lnSpcReduction="10000"/>
          </a:bodyPr>
          <a:lstStyle/>
          <a:p>
            <a:r>
              <a:rPr lang="es-ES" b="1" dirty="0"/>
              <a:t>PERÍODO DE PRE-PRÁCTICA.</a:t>
            </a:r>
            <a:r>
              <a:rPr lang="es-ES" dirty="0"/>
              <a:t> Es el período inmediatamente anterior al semestre en el cual el alumno debe efectuar su práctica profesional. Este período lo constituye la preparación del estudiante para realizar con éxito la práctica profesional. Parte del proceso de pre-práctica es el trámite de ubicación, mediante el cual el estudiante cumple los requisitos necesarios para ser seleccionado por una organización</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410</Words>
  <Application>Microsoft Office PowerPoint</Application>
  <PresentationFormat>Presentación en pantalla (4:3)</PresentationFormat>
  <Paragraphs>21</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EN LOS CONSIDERANDOS</vt:lpstr>
      <vt:lpstr>EN LOS CONSIDERANDOS</vt:lpstr>
      <vt:lpstr>EN LOS CONSIDERANDOS</vt:lpstr>
      <vt:lpstr>ARTÍCULO 2. PRÁCTICA PROFESIONAL</vt:lpstr>
      <vt:lpstr>ARTÍCULO 4. </vt:lpstr>
      <vt:lpstr>ARTÍCULO 6. </vt:lpstr>
      <vt:lpstr>ARTÍCULO 9.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LOS CONSIDERANDOS</dc:title>
  <dc:subject>PRESENTAR PARTES DEL ACUERDO</dc:subject>
  <dc:creator>PEDRO</dc:creator>
  <cp:lastModifiedBy>WindowsEvolution</cp:lastModifiedBy>
  <cp:revision>3</cp:revision>
  <dcterms:created xsi:type="dcterms:W3CDTF">2009-11-14T11:46:57Z</dcterms:created>
  <dcterms:modified xsi:type="dcterms:W3CDTF">2011-02-28T20:12:45Z</dcterms:modified>
</cp:coreProperties>
</file>